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Raleway" panose="020B0604020202020204" charset="0"/>
      <p:regular r:id="rId12"/>
      <p:bold r:id="rId13"/>
      <p:italic r:id="rId14"/>
      <p:boldItalic r:id="rId15"/>
    </p:embeddedFont>
    <p:embeddedFont>
      <p:font typeface="La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cameralongkieu.vn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cameralongkieu.vn/dg-kb1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808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smtClean="0"/>
              <a:t>Khảo sát đánh giá và cải tiến webpage</a:t>
            </a:r>
            <a:endParaRPr sz="320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2062555"/>
            <a:ext cx="7687923" cy="28394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sz="1800">
                <a:solidFill>
                  <a:schemeClr val="bg2"/>
                </a:solidFill>
              </a:rPr>
              <a:t>Nhóm 12</a:t>
            </a:r>
          </a:p>
          <a:p>
            <a:pPr marL="0" lvl="0" indent="0"/>
            <a:r>
              <a:rPr lang="vi-VN" sz="1800">
                <a:solidFill>
                  <a:schemeClr val="bg2"/>
                </a:solidFill>
              </a:rPr>
              <a:t>Phan Đồng Thiên Long - 3118410242</a:t>
            </a:r>
          </a:p>
          <a:p>
            <a:pPr marL="0" lvl="0" indent="0"/>
            <a:r>
              <a:rPr lang="vi-VN" sz="1800">
                <a:solidFill>
                  <a:schemeClr val="bg2"/>
                </a:solidFill>
              </a:rPr>
              <a:t>Phạm Hữu Đức - </a:t>
            </a:r>
            <a:r>
              <a:rPr lang="en-US" sz="1800">
                <a:solidFill>
                  <a:schemeClr val="bg2"/>
                </a:solidFill>
              </a:rPr>
              <a:t>3118410090</a:t>
            </a:r>
            <a:endParaRPr lang="vi-VN" sz="1800">
              <a:solidFill>
                <a:schemeClr val="bg2"/>
              </a:solidFill>
            </a:endParaRPr>
          </a:p>
          <a:p>
            <a:pPr marL="0" lvl="0" indent="0"/>
            <a:r>
              <a:rPr lang="vi-VN" sz="1800">
                <a:solidFill>
                  <a:schemeClr val="bg2"/>
                </a:solidFill>
              </a:rPr>
              <a:t>Trần Quốc Hưng - </a:t>
            </a:r>
            <a:r>
              <a:rPr lang="en-US" sz="1800">
                <a:solidFill>
                  <a:schemeClr val="bg2"/>
                </a:solidFill>
              </a:rPr>
              <a:t>3118410172</a:t>
            </a:r>
            <a:endParaRPr lang="vi-VN" sz="1800">
              <a:solidFill>
                <a:schemeClr val="bg2"/>
              </a:solidFill>
            </a:endParaRPr>
          </a:p>
          <a:p>
            <a:pPr marL="0" lvl="0" indent="0"/>
            <a:r>
              <a:rPr lang="vi-VN" sz="1800">
                <a:solidFill>
                  <a:schemeClr val="bg2"/>
                </a:solidFill>
              </a:rPr>
              <a:t>Nguyễn Ngọc </a:t>
            </a:r>
            <a:r>
              <a:rPr lang="vi-VN" sz="1800">
                <a:solidFill>
                  <a:schemeClr val="bg2"/>
                </a:solidFill>
              </a:rPr>
              <a:t>Thịnh </a:t>
            </a:r>
            <a:r>
              <a:rPr lang="vi-VN" sz="1800" smtClean="0">
                <a:solidFill>
                  <a:schemeClr val="bg2"/>
                </a:solidFill>
              </a:rPr>
              <a:t>– </a:t>
            </a:r>
            <a:r>
              <a:rPr lang="en-US" sz="1800" smtClean="0">
                <a:solidFill>
                  <a:schemeClr val="bg2"/>
                </a:solidFill>
              </a:rPr>
              <a:t>3118410413</a:t>
            </a:r>
            <a:endParaRPr lang="en-US" sz="1800">
              <a:solidFill>
                <a:schemeClr val="bg2"/>
              </a:solidFill>
            </a:endParaRPr>
          </a:p>
          <a:p>
            <a:pPr marL="0" lvl="0" indent="0"/>
            <a:endParaRPr lang="en-US" sz="18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Trang chính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0000" y="2033994"/>
            <a:ext cx="3300900" cy="971856"/>
          </a:xfrm>
        </p:spPr>
        <p:txBody>
          <a:bodyPr/>
          <a:lstStyle/>
          <a:p>
            <a:r>
              <a:rPr lang="en-US" smtClean="0"/>
              <a:t>Trang </a:t>
            </a:r>
            <a:r>
              <a:rPr lang="en-US"/>
              <a:t>chính: </a:t>
            </a:r>
            <a:r>
              <a:rPr lang="en-US" u="sng">
                <a:hlinkClick r:id="rId2"/>
              </a:rPr>
              <a:t>http://</a:t>
            </a:r>
            <a:r>
              <a:rPr lang="en-US" u="sng">
                <a:hlinkClick r:id="rId2"/>
              </a:rPr>
              <a:t>cameralongkieu.vn</a:t>
            </a:r>
            <a:r>
              <a:rPr lang="en-US" u="sng" smtClean="0">
                <a:hlinkClick r:id="rId2"/>
              </a:rPr>
              <a:t>/</a:t>
            </a:r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716378" y="0"/>
            <a:ext cx="4311182" cy="2426941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4711327" y="2513415"/>
            <a:ext cx="4316233" cy="263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2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Trang chi tiết sản phẩm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9432" y="2377754"/>
            <a:ext cx="3771468" cy="759000"/>
          </a:xfrm>
        </p:spPr>
        <p:txBody>
          <a:bodyPr/>
          <a:lstStyle/>
          <a:p>
            <a:r>
              <a:rPr lang="en-US"/>
              <a:t>Trang chi tiết sản phẩm:  </a:t>
            </a:r>
            <a:r>
              <a:rPr lang="en-US" u="sng">
                <a:hlinkClick r:id="rId2"/>
              </a:rPr>
              <a:t>http://cameralongkieu.vn/dg-kb1</a:t>
            </a:r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626497" y="110854"/>
            <a:ext cx="4517503" cy="2009771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4626497" y="2120625"/>
            <a:ext cx="4517503" cy="254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8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Bảng câu hỏi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430" y="278617"/>
            <a:ext cx="4514391" cy="449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93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Tổng hợp kết quả trả </a:t>
            </a:r>
            <a:r>
              <a:rPr lang="en-US" smtClean="0"/>
              <a:t>lời</a:t>
            </a:r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4950" y="2667573"/>
            <a:ext cx="3300900" cy="1828800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199" y="142875"/>
            <a:ext cx="3874424" cy="485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5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Rút ra các điểm cần cải tiến từ kết quả khảo sát</a:t>
            </a: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821" y="892175"/>
            <a:ext cx="4531179" cy="321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3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Trang </a:t>
            </a:r>
            <a:r>
              <a:rPr lang="en-US" smtClean="0"/>
              <a:t>chính đã được cải tiến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848739" y="0"/>
            <a:ext cx="3983720" cy="2498607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848738" y="2574632"/>
            <a:ext cx="3983721" cy="2568868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659086" y="2518229"/>
            <a:ext cx="4419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65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Trang chi tiết sản </a:t>
            </a:r>
            <a:r>
              <a:rPr lang="en-US" smtClean="0"/>
              <a:t>phẩm đã được cải tiến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609011" y="95526"/>
            <a:ext cx="4482752" cy="207436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609011" y="2169886"/>
            <a:ext cx="4482752" cy="189400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4609011" y="4063888"/>
            <a:ext cx="4482752" cy="64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30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Tổng hợp kết quả trả lời sau khi cải tiến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0404" y="4737005"/>
            <a:ext cx="760091" cy="406495"/>
          </a:xfrm>
        </p:spPr>
        <p:txBody>
          <a:bodyPr/>
          <a:lstStyle/>
          <a:p>
            <a:r>
              <a:rPr lang="en-US" b="1" smtClean="0">
                <a:solidFill>
                  <a:schemeClr val="bg2"/>
                </a:solidFill>
              </a:rPr>
              <a:t>Hết</a:t>
            </a:r>
            <a:endParaRPr lang="en-US" b="1">
              <a:solidFill>
                <a:schemeClr val="bg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194" y="283101"/>
            <a:ext cx="4523806" cy="486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444760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101</Words>
  <Application>Microsoft Office PowerPoint</Application>
  <PresentationFormat>On-screen Show (16:9)</PresentationFormat>
  <Paragraphs>17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Raleway</vt:lpstr>
      <vt:lpstr>Lato</vt:lpstr>
      <vt:lpstr>Arial</vt:lpstr>
      <vt:lpstr>Streamline</vt:lpstr>
      <vt:lpstr>Khảo sát đánh giá và cải tiến webpage</vt:lpstr>
      <vt:lpstr>Trang chính</vt:lpstr>
      <vt:lpstr>Trang chi tiết sản phẩm</vt:lpstr>
      <vt:lpstr>Bảng câu hỏi</vt:lpstr>
      <vt:lpstr>Tổng hợp kết quả trả lời </vt:lpstr>
      <vt:lpstr>Rút ra các điểm cần cải tiến từ kết quả khảo sát </vt:lpstr>
      <vt:lpstr>Trang chính đã được cải tiến</vt:lpstr>
      <vt:lpstr>Trang chi tiết sản phẩm đã được cải tiến</vt:lpstr>
      <vt:lpstr>Tổng hợp kết quả trả lời sau khi cải tiến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Khảo sát đánh giá và cải tiến webpage</dc:title>
  <cp:lastModifiedBy>Windows User</cp:lastModifiedBy>
  <cp:revision>4</cp:revision>
  <dcterms:modified xsi:type="dcterms:W3CDTF">2020-12-08T03:25:33Z</dcterms:modified>
</cp:coreProperties>
</file>